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60" r:id="rId4"/>
    <p:sldId id="258" r:id="rId5"/>
    <p:sldId id="259" r:id="rId6"/>
    <p:sldId id="276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7" r:id="rId18"/>
    <p:sldId id="272" r:id="rId19"/>
    <p:sldId id="273" r:id="rId20"/>
    <p:sldId id="274" r:id="rId21"/>
    <p:sldId id="278" r:id="rId22"/>
    <p:sldId id="287" r:id="rId23"/>
    <p:sldId id="280" r:id="rId24"/>
    <p:sldId id="275" r:id="rId25"/>
    <p:sldId id="281" r:id="rId26"/>
    <p:sldId id="282" r:id="rId27"/>
    <p:sldId id="283" r:id="rId28"/>
    <p:sldId id="284" r:id="rId29"/>
    <p:sldId id="285" r:id="rId30"/>
    <p:sldId id="288" r:id="rId31"/>
    <p:sldId id="291" r:id="rId32"/>
    <p:sldId id="294" r:id="rId33"/>
    <p:sldId id="289" r:id="rId34"/>
    <p:sldId id="292" r:id="rId35"/>
    <p:sldId id="293" r:id="rId36"/>
    <p:sldId id="290" r:id="rId37"/>
    <p:sldId id="295" r:id="rId3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5/18/2017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iesdmjac.educa.aragon.es/departamentos/fq/asignaturas/fq4eso/materialdeaula/FQ4ESO%20Tema%205%20Fluidos/2_presin_en_los_lquidos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salvadorhurtado.wikispaces.com/file/view/submarino.swf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salvadorhurtado.wikispaces.com/file/view/VASOS.sw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edumedia-sciences.com/es/media/442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hyperlink" Target="http://www.jcabello.es/documentos/docfisyqui4/arquimedes3.swf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salvadorhurtado.wikispaces.com/file/view/eureka2.swf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benedu.net/moodle/aaimg/fq4/fluidos/Densidad.sw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phet.colorado.edu/sims/density-and-buoyancy/density_en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iesdmjac.educa.aragon.es/departamentos/fq/asignaturas/fq2eso/materialdeaula/FQ2ESO%20Tema%201%20La%20materia/32_y_si_el_slido_es_irregular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err="1" smtClean="0"/>
              <a:t>PRESIÓn</a:t>
            </a:r>
            <a:r>
              <a:rPr lang="de-CH" dirty="0" smtClean="0"/>
              <a:t> </a:t>
            </a:r>
            <a:r>
              <a:rPr lang="de-CH" dirty="0" err="1" smtClean="0"/>
              <a:t>hidrostática</a:t>
            </a:r>
            <a:endParaRPr lang="fr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 smtClean="0"/>
              <a:t>s4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5037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Presión</a:t>
            </a:r>
            <a:r>
              <a:rPr lang="de-CH" dirty="0" smtClean="0"/>
              <a:t> </a:t>
            </a:r>
            <a:r>
              <a:rPr lang="de-CH" dirty="0" err="1" smtClean="0"/>
              <a:t>hidrostática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U</a:t>
            </a:r>
            <a:r>
              <a:rPr lang="es-ES" dirty="0" smtClean="0"/>
              <a:t>n </a:t>
            </a:r>
            <a:r>
              <a:rPr lang="es-ES" dirty="0"/>
              <a:t>sólido ejerce una fuerza igual a su peso sobre la superficie que lo soporta</a:t>
            </a:r>
            <a:r>
              <a:rPr lang="es-ES" dirty="0" smtClean="0"/>
              <a:t>.</a:t>
            </a:r>
          </a:p>
          <a:p>
            <a:endParaRPr lang="es-ES" dirty="0"/>
          </a:p>
          <a:p>
            <a:r>
              <a:rPr lang="es-ES" dirty="0"/>
              <a:t>Los líquidos también pesan; por tanto, ejercerán una fuerza sobre la base del recipiente que los </a:t>
            </a:r>
            <a:r>
              <a:rPr lang="es-ES" dirty="0" smtClean="0"/>
              <a:t>contiene.</a:t>
            </a:r>
          </a:p>
          <a:p>
            <a:pPr marL="0" indent="0">
              <a:buNone/>
            </a:pPr>
            <a:endParaRPr lang="es-ES" dirty="0" smtClean="0"/>
          </a:p>
          <a:p>
            <a:r>
              <a:rPr lang="es-ES" dirty="0" smtClean="0"/>
              <a:t>Pero también los </a:t>
            </a:r>
            <a:r>
              <a:rPr lang="es-ES" b="1" dirty="0" smtClean="0"/>
              <a:t>líquidos</a:t>
            </a:r>
            <a:r>
              <a:rPr lang="es-ES" dirty="0" smtClean="0"/>
              <a:t> ejercen </a:t>
            </a:r>
            <a:r>
              <a:rPr lang="es-ES" b="1" dirty="0" smtClean="0"/>
              <a:t>fuerzas</a:t>
            </a:r>
            <a:r>
              <a:rPr lang="es-ES" dirty="0" smtClean="0"/>
              <a:t> sobre las paredes del recipiente que los contiene.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775" y="2690812"/>
            <a:ext cx="1619250" cy="1876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0" y="4567237"/>
            <a:ext cx="22479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6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Fuerza</a:t>
            </a:r>
            <a:r>
              <a:rPr lang="de-CH" dirty="0" smtClean="0"/>
              <a:t> </a:t>
            </a:r>
            <a:r>
              <a:rPr lang="de-CH" dirty="0" err="1" smtClean="0"/>
              <a:t>ejercida</a:t>
            </a:r>
            <a:r>
              <a:rPr lang="de-CH" dirty="0" smtClean="0"/>
              <a:t> </a:t>
            </a:r>
            <a:r>
              <a:rPr lang="de-CH" dirty="0" err="1" smtClean="0"/>
              <a:t>por</a:t>
            </a:r>
            <a:r>
              <a:rPr lang="de-CH" dirty="0" smtClean="0"/>
              <a:t> los </a:t>
            </a:r>
            <a:r>
              <a:rPr lang="de-CH" dirty="0" err="1" smtClean="0"/>
              <a:t>líquidos</a:t>
            </a:r>
            <a:r>
              <a:rPr lang="de-CH" dirty="0" smtClean="0"/>
              <a:t> </a:t>
            </a:r>
            <a:r>
              <a:rPr lang="de-CH" dirty="0" err="1" smtClean="0"/>
              <a:t>sobre</a:t>
            </a:r>
            <a:r>
              <a:rPr lang="de-CH" dirty="0" smtClean="0"/>
              <a:t> las </a:t>
            </a:r>
            <a:r>
              <a:rPr lang="de-CH" dirty="0" err="1" smtClean="0"/>
              <a:t>paredes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Llena </a:t>
            </a:r>
            <a:r>
              <a:rPr lang="es-ES" dirty="0"/>
              <a:t>una botella de plástico con agua y </a:t>
            </a:r>
            <a:r>
              <a:rPr lang="es-ES" dirty="0" smtClean="0"/>
              <a:t>agujerea </a:t>
            </a:r>
            <a:r>
              <a:rPr lang="es-ES" dirty="0"/>
              <a:t>en diferentes puntos con una </a:t>
            </a:r>
            <a:r>
              <a:rPr lang="es-ES" dirty="0" smtClean="0"/>
              <a:t>aguja.   Qué sucede?</a:t>
            </a:r>
          </a:p>
          <a:p>
            <a:endParaRPr lang="es-ES" dirty="0"/>
          </a:p>
          <a:p>
            <a:r>
              <a:rPr lang="es-ES" dirty="0" smtClean="0">
                <a:solidFill>
                  <a:srgbClr val="FF0000"/>
                </a:solidFill>
              </a:rPr>
              <a:t>A MAYOR PROFUNDIDAD, MAYOR PRESIÓN,</a:t>
            </a:r>
          </a:p>
          <a:p>
            <a:r>
              <a:rPr lang="es-ES" dirty="0" smtClean="0">
                <a:solidFill>
                  <a:srgbClr val="FF0000"/>
                </a:solidFill>
              </a:rPr>
              <a:t>LUEGO EL AGUA SALE CON MÁS FUERZA</a:t>
            </a:r>
          </a:p>
          <a:p>
            <a:endParaRPr lang="es-ES" dirty="0"/>
          </a:p>
          <a:p>
            <a:endParaRPr lang="es-ES" dirty="0" smtClean="0"/>
          </a:p>
          <a:p>
            <a:r>
              <a:rPr lang="es-ES" dirty="0"/>
              <a:t>Esta fuerza es</a:t>
            </a:r>
            <a:r>
              <a:rPr lang="es-ES" dirty="0" smtClean="0"/>
              <a:t>………</a:t>
            </a:r>
            <a:r>
              <a:rPr lang="es-ES" dirty="0" smtClean="0">
                <a:solidFill>
                  <a:srgbClr val="FF0000"/>
                </a:solidFill>
              </a:rPr>
              <a:t>PERPENDICULAR………….</a:t>
            </a:r>
            <a:endParaRPr lang="fr-BE" dirty="0">
              <a:solidFill>
                <a:srgbClr val="FF0000"/>
              </a:solidFill>
            </a:endParaRPr>
          </a:p>
          <a:p>
            <a:endParaRPr lang="fr-BE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420" y="2836627"/>
            <a:ext cx="30480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7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Características</a:t>
            </a:r>
            <a:r>
              <a:rPr lang="de-CH" dirty="0" smtClean="0"/>
              <a:t> </a:t>
            </a:r>
            <a:r>
              <a:rPr lang="de-CH" dirty="0" err="1" smtClean="0"/>
              <a:t>presión</a:t>
            </a:r>
            <a:r>
              <a:rPr lang="de-CH" dirty="0" smtClean="0"/>
              <a:t> </a:t>
            </a:r>
            <a:r>
              <a:rPr lang="de-CH" dirty="0" err="1" smtClean="0"/>
              <a:t>hidrostática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  <a:p>
            <a:r>
              <a:rPr lang="es-ES" dirty="0"/>
              <a:t>- </a:t>
            </a:r>
            <a:r>
              <a:rPr lang="es-ES" b="1" dirty="0"/>
              <a:t>Actúa en todas direcciones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Es decir un líquido ejerce presión sobre cualquier superficie con la que esté en contacto tal y como has podido apreciar en la imagen anterior.</a:t>
            </a:r>
          </a:p>
          <a:p>
            <a:r>
              <a:rPr lang="es-ES" dirty="0"/>
              <a:t>- </a:t>
            </a:r>
            <a:r>
              <a:rPr lang="es-ES" b="1" dirty="0"/>
              <a:t>Aumenta con la profundidad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Esta afirmación puedes comprobarla en el video anterior. Observa que el agua que sale por el orificio inferior llega más lejos: tiene mayor alcance ya que la presión ejercida por el agua en este punto de mayor profundidad es más grande.</a:t>
            </a:r>
          </a:p>
          <a:p>
            <a:r>
              <a:rPr lang="es-ES" dirty="0"/>
              <a:t>- </a:t>
            </a:r>
            <a:r>
              <a:rPr lang="es-ES" b="1" dirty="0"/>
              <a:t>Depende de la densidad del líquido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La presión se debe al peso del líquido, por lo que cuanto más denso sea el líquido mayor será la presión que ejercerá</a:t>
            </a:r>
          </a:p>
          <a:p>
            <a:endParaRPr lang="fr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329" y="1610368"/>
            <a:ext cx="22383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1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Ecuación</a:t>
            </a:r>
            <a:r>
              <a:rPr lang="de-CH" dirty="0" smtClean="0"/>
              <a:t> fundamental de la </a:t>
            </a:r>
            <a:r>
              <a:rPr lang="de-CH" dirty="0" err="1" smtClean="0"/>
              <a:t>hisdrostática</a:t>
            </a:r>
            <a:endParaRPr lang="fr-B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0" y="2314575"/>
            <a:ext cx="2381250" cy="2209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848" y="2314575"/>
            <a:ext cx="6817644" cy="39251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BE" dirty="0"/>
              <a:t>http://www.jcabello.es/documentos/docfisyqui4/arquimedes3.swf</a:t>
            </a:r>
          </a:p>
        </p:txBody>
      </p:sp>
    </p:spTree>
    <p:extLst>
      <p:ext uri="{BB962C8B-B14F-4D97-AF65-F5344CB8AC3E}">
        <p14:creationId xmlns:p14="http://schemas.microsoft.com/office/powerpoint/2010/main" val="392029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7867" y="432144"/>
            <a:ext cx="10602061" cy="495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Presión</a:t>
            </a:r>
            <a:r>
              <a:rPr lang="de-CH" dirty="0" smtClean="0"/>
              <a:t> </a:t>
            </a:r>
            <a:r>
              <a:rPr lang="de-CH" dirty="0" err="1" smtClean="0"/>
              <a:t>hidrostática</a:t>
            </a:r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848" y="2385369"/>
            <a:ext cx="10058400" cy="142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1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97" y="2529257"/>
            <a:ext cx="10111546" cy="39209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297" y="319087"/>
            <a:ext cx="7400925" cy="885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0050" y="319087"/>
            <a:ext cx="23622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71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Principio</a:t>
            </a:r>
            <a:r>
              <a:rPr lang="de-CH" dirty="0" smtClean="0"/>
              <a:t> de </a:t>
            </a:r>
            <a:r>
              <a:rPr lang="de-CH" dirty="0" err="1" smtClean="0"/>
              <a:t>pascal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 smtClean="0"/>
              <a:t>Son los </a:t>
            </a:r>
            <a:r>
              <a:rPr lang="de-CH" dirty="0" err="1" smtClean="0"/>
              <a:t>líquidos</a:t>
            </a:r>
            <a:r>
              <a:rPr lang="de-CH" dirty="0" smtClean="0"/>
              <a:t> </a:t>
            </a:r>
            <a:r>
              <a:rPr lang="de-CH" dirty="0" err="1" smtClean="0"/>
              <a:t>compresibles</a:t>
            </a:r>
            <a:r>
              <a:rPr lang="de-CH" dirty="0" smtClean="0"/>
              <a:t>? ?</a:t>
            </a:r>
            <a:r>
              <a:rPr lang="de-CH" dirty="0" err="1" smtClean="0"/>
              <a:t>Por</a:t>
            </a:r>
            <a:r>
              <a:rPr lang="de-CH" dirty="0" smtClean="0"/>
              <a:t> </a:t>
            </a:r>
            <a:r>
              <a:rPr lang="de-CH" dirty="0" err="1" smtClean="0"/>
              <a:t>qué</a:t>
            </a:r>
            <a:r>
              <a:rPr lang="de-CH" dirty="0" smtClean="0"/>
              <a:t> </a:t>
            </a:r>
            <a:r>
              <a:rPr lang="de-CH" dirty="0" err="1" smtClean="0"/>
              <a:t>crees</a:t>
            </a:r>
            <a:r>
              <a:rPr lang="de-CH" dirty="0" smtClean="0"/>
              <a:t> </a:t>
            </a:r>
            <a:r>
              <a:rPr lang="de-CH" dirty="0" err="1" smtClean="0"/>
              <a:t>eso</a:t>
            </a:r>
            <a:r>
              <a:rPr lang="de-CH" dirty="0" smtClean="0"/>
              <a:t>?</a:t>
            </a:r>
          </a:p>
          <a:p>
            <a:endParaRPr lang="de-CH" dirty="0"/>
          </a:p>
          <a:p>
            <a:r>
              <a:rPr lang="de-CH" dirty="0" smtClean="0"/>
              <a:t>Y los </a:t>
            </a:r>
            <a:r>
              <a:rPr lang="de-CH" dirty="0" err="1" smtClean="0"/>
              <a:t>gases</a:t>
            </a:r>
            <a:r>
              <a:rPr lang="de-CH" dirty="0" smtClean="0"/>
              <a:t>?</a:t>
            </a:r>
          </a:p>
          <a:p>
            <a:endParaRPr lang="de-CH" dirty="0"/>
          </a:p>
          <a:p>
            <a:r>
              <a:rPr lang="de-CH" dirty="0" err="1" smtClean="0"/>
              <a:t>El</a:t>
            </a:r>
            <a:r>
              <a:rPr lang="de-CH" dirty="0" smtClean="0"/>
              <a:t> </a:t>
            </a:r>
            <a:r>
              <a:rPr lang="de-CH" dirty="0" err="1" smtClean="0"/>
              <a:t>hecho</a:t>
            </a:r>
            <a:r>
              <a:rPr lang="de-CH" dirty="0" smtClean="0"/>
              <a:t> de </a:t>
            </a:r>
            <a:r>
              <a:rPr lang="de-CH" dirty="0" err="1" smtClean="0"/>
              <a:t>que</a:t>
            </a:r>
            <a:r>
              <a:rPr lang="de-CH" dirty="0" smtClean="0"/>
              <a:t> los </a:t>
            </a:r>
            <a:r>
              <a:rPr lang="de-CH" dirty="0" err="1" smtClean="0"/>
              <a:t>líquidos</a:t>
            </a:r>
            <a:r>
              <a:rPr lang="de-CH" dirty="0" smtClean="0"/>
              <a:t> </a:t>
            </a:r>
            <a:r>
              <a:rPr lang="de-CH" dirty="0" err="1" smtClean="0"/>
              <a:t>sean</a:t>
            </a:r>
            <a:r>
              <a:rPr lang="de-CH" dirty="0" smtClean="0"/>
              <a:t> </a:t>
            </a:r>
            <a:r>
              <a:rPr lang="de-CH" dirty="0" err="1" smtClean="0"/>
              <a:t>fácilmente</a:t>
            </a:r>
            <a:r>
              <a:rPr lang="de-CH" dirty="0" smtClean="0"/>
              <a:t> </a:t>
            </a:r>
            <a:r>
              <a:rPr lang="de-CH" dirty="0" err="1" smtClean="0"/>
              <a:t>compresibles</a:t>
            </a:r>
            <a:r>
              <a:rPr lang="de-CH" dirty="0" smtClean="0"/>
              <a:t> da </a:t>
            </a:r>
            <a:r>
              <a:rPr lang="de-CH" dirty="0" err="1" smtClean="0"/>
              <a:t>lugar</a:t>
            </a:r>
            <a:r>
              <a:rPr lang="de-CH" dirty="0" smtClean="0"/>
              <a:t> a </a:t>
            </a:r>
            <a:r>
              <a:rPr lang="de-CH" dirty="0" err="1" smtClean="0"/>
              <a:t>que</a:t>
            </a:r>
            <a:r>
              <a:rPr lang="de-CH" dirty="0" smtClean="0"/>
              <a:t> la </a:t>
            </a:r>
            <a:r>
              <a:rPr lang="es-ES" b="1" dirty="0" smtClean="0"/>
              <a:t>presión ejercida en un punto de un líquido </a:t>
            </a:r>
            <a:r>
              <a:rPr lang="es-ES" b="1" dirty="0"/>
              <a:t>se </a:t>
            </a:r>
            <a:r>
              <a:rPr lang="es-ES" b="1" dirty="0" smtClean="0"/>
              <a:t>transmita </a:t>
            </a:r>
            <a:r>
              <a:rPr lang="es-ES" b="1" dirty="0"/>
              <a:t>por todo el líquido sin pérdida de </a:t>
            </a:r>
            <a:r>
              <a:rPr lang="es-ES" b="1" dirty="0" smtClean="0"/>
              <a:t>intensidad</a:t>
            </a:r>
          </a:p>
          <a:p>
            <a:r>
              <a:rPr lang="es-ES" b="1" dirty="0" smtClean="0"/>
              <a:t>Es el fundamento del Principio de Pascal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6562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Prensa</a:t>
            </a:r>
            <a:r>
              <a:rPr lang="de-CH" dirty="0" smtClean="0"/>
              <a:t> </a:t>
            </a:r>
            <a:r>
              <a:rPr lang="de-CH" dirty="0" err="1" smtClean="0"/>
              <a:t>hidráulica</a:t>
            </a:r>
            <a:endParaRPr lang="fr-BE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300" y="2093976"/>
            <a:ext cx="2819400" cy="205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2093976"/>
            <a:ext cx="35623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/>
              <a:t>Su </a:t>
            </a:r>
            <a:r>
              <a:rPr lang="de-CH" dirty="0" err="1" smtClean="0"/>
              <a:t>fundamento</a:t>
            </a:r>
            <a:r>
              <a:rPr lang="de-CH" dirty="0" smtClean="0"/>
              <a:t> es </a:t>
            </a:r>
            <a:r>
              <a:rPr lang="de-CH" dirty="0" err="1" smtClean="0"/>
              <a:t>que</a:t>
            </a:r>
            <a:r>
              <a:rPr lang="de-CH" dirty="0" smtClean="0"/>
              <a:t> </a:t>
            </a:r>
            <a:r>
              <a:rPr lang="de-CH" dirty="0" err="1" smtClean="0"/>
              <a:t>como</a:t>
            </a:r>
            <a:r>
              <a:rPr lang="de-CH" dirty="0" smtClean="0"/>
              <a:t> la </a:t>
            </a:r>
            <a:r>
              <a:rPr lang="de-CH" dirty="0" err="1" smtClean="0"/>
              <a:t>presión</a:t>
            </a:r>
            <a:r>
              <a:rPr lang="de-CH" dirty="0" smtClean="0"/>
              <a:t> </a:t>
            </a:r>
            <a:r>
              <a:rPr lang="de-CH" dirty="0" err="1" smtClean="0"/>
              <a:t>aplicada</a:t>
            </a:r>
            <a:r>
              <a:rPr lang="de-CH" dirty="0" smtClean="0"/>
              <a:t> en </a:t>
            </a:r>
            <a:r>
              <a:rPr lang="de-CH" dirty="0" err="1" smtClean="0"/>
              <a:t>un</a:t>
            </a:r>
            <a:r>
              <a:rPr lang="de-CH" dirty="0" smtClean="0"/>
              <a:t> </a:t>
            </a:r>
            <a:r>
              <a:rPr lang="de-CH" dirty="0" err="1" smtClean="0"/>
              <a:t>punto</a:t>
            </a:r>
            <a:r>
              <a:rPr lang="de-CH" dirty="0" smtClean="0"/>
              <a:t> de </a:t>
            </a:r>
            <a:r>
              <a:rPr lang="de-CH" dirty="0" err="1" smtClean="0"/>
              <a:t>un</a:t>
            </a:r>
            <a:r>
              <a:rPr lang="de-CH" dirty="0" smtClean="0"/>
              <a:t> </a:t>
            </a:r>
            <a:r>
              <a:rPr lang="de-CH" dirty="0" err="1" smtClean="0"/>
              <a:t>líquido</a:t>
            </a:r>
            <a:r>
              <a:rPr lang="de-CH" dirty="0" smtClean="0"/>
              <a:t> se </a:t>
            </a:r>
            <a:r>
              <a:rPr lang="de-CH" dirty="0" err="1" smtClean="0"/>
              <a:t>transmite</a:t>
            </a:r>
            <a:r>
              <a:rPr lang="de-CH" dirty="0" smtClean="0"/>
              <a:t> </a:t>
            </a:r>
            <a:r>
              <a:rPr lang="de-CH" dirty="0" err="1" smtClean="0"/>
              <a:t>con</a:t>
            </a:r>
            <a:r>
              <a:rPr lang="de-CH" dirty="0" smtClean="0"/>
              <a:t> </a:t>
            </a:r>
            <a:r>
              <a:rPr lang="de-CH" dirty="0" err="1" smtClean="0"/>
              <a:t>igual</a:t>
            </a:r>
            <a:r>
              <a:rPr lang="de-CH" dirty="0" smtClean="0"/>
              <a:t> </a:t>
            </a:r>
            <a:r>
              <a:rPr lang="de-CH" dirty="0" err="1" smtClean="0"/>
              <a:t>intensidad</a:t>
            </a:r>
            <a:r>
              <a:rPr lang="de-CH" dirty="0" smtClean="0"/>
              <a:t> en </a:t>
            </a:r>
            <a:r>
              <a:rPr lang="de-CH" dirty="0" err="1" smtClean="0"/>
              <a:t>todas</a:t>
            </a:r>
            <a:r>
              <a:rPr lang="de-CH" dirty="0" smtClean="0"/>
              <a:t> </a:t>
            </a:r>
            <a:r>
              <a:rPr lang="de-CH" dirty="0" err="1" smtClean="0"/>
              <a:t>direcciones</a:t>
            </a:r>
            <a:r>
              <a:rPr lang="de-CH" dirty="0" smtClean="0"/>
              <a:t>….</a:t>
            </a:r>
          </a:p>
          <a:p>
            <a:endParaRPr lang="de-CH" dirty="0"/>
          </a:p>
          <a:p>
            <a:endParaRPr lang="de-CH" dirty="0" smtClean="0"/>
          </a:p>
          <a:p>
            <a:endParaRPr lang="de-CH" dirty="0"/>
          </a:p>
          <a:p>
            <a:r>
              <a:rPr lang="de-CH" dirty="0" err="1" smtClean="0"/>
              <a:t>aplicando</a:t>
            </a:r>
            <a:r>
              <a:rPr lang="de-CH" dirty="0" smtClean="0"/>
              <a:t> </a:t>
            </a:r>
            <a:r>
              <a:rPr lang="de-CH" dirty="0" err="1" smtClean="0"/>
              <a:t>una</a:t>
            </a:r>
            <a:r>
              <a:rPr lang="de-CH" dirty="0" smtClean="0"/>
              <a:t> </a:t>
            </a:r>
            <a:r>
              <a:rPr lang="de-CH" dirty="0" err="1" smtClean="0"/>
              <a:t>fuerza</a:t>
            </a:r>
            <a:r>
              <a:rPr lang="de-CH" dirty="0" smtClean="0"/>
              <a:t> </a:t>
            </a:r>
            <a:r>
              <a:rPr lang="de-CH" dirty="0" err="1" smtClean="0"/>
              <a:t>pequena</a:t>
            </a:r>
            <a:r>
              <a:rPr lang="de-CH" dirty="0" smtClean="0"/>
              <a:t> </a:t>
            </a:r>
            <a:r>
              <a:rPr lang="de-CH" dirty="0" err="1" smtClean="0"/>
              <a:t>puedo</a:t>
            </a:r>
            <a:r>
              <a:rPr lang="de-CH" dirty="0" smtClean="0"/>
              <a:t> </a:t>
            </a:r>
            <a:r>
              <a:rPr lang="de-CH" dirty="0" err="1" smtClean="0"/>
              <a:t>levantar</a:t>
            </a:r>
            <a:r>
              <a:rPr lang="de-CH" dirty="0" smtClean="0"/>
              <a:t> </a:t>
            </a:r>
            <a:r>
              <a:rPr lang="de-CH" dirty="0" err="1" smtClean="0"/>
              <a:t>un</a:t>
            </a:r>
            <a:r>
              <a:rPr lang="de-CH" dirty="0" smtClean="0"/>
              <a:t> </a:t>
            </a:r>
            <a:r>
              <a:rPr lang="de-CH" dirty="0" err="1" smtClean="0"/>
              <a:t>objeto</a:t>
            </a:r>
            <a:r>
              <a:rPr lang="de-CH" dirty="0" smtClean="0"/>
              <a:t> </a:t>
            </a:r>
            <a:r>
              <a:rPr lang="de-CH" dirty="0" err="1" smtClean="0"/>
              <a:t>muy</a:t>
            </a:r>
            <a:r>
              <a:rPr lang="de-CH" dirty="0" smtClean="0"/>
              <a:t> </a:t>
            </a:r>
            <a:r>
              <a:rPr lang="de-CH" dirty="0" err="1" smtClean="0"/>
              <a:t>grande</a:t>
            </a:r>
            <a:r>
              <a:rPr lang="de-CH" dirty="0"/>
              <a:t> </a:t>
            </a:r>
            <a:r>
              <a:rPr lang="de-CH" dirty="0" smtClean="0"/>
              <a:t>si </a:t>
            </a:r>
            <a:r>
              <a:rPr lang="de-CH" dirty="0" err="1" smtClean="0"/>
              <a:t>logro</a:t>
            </a:r>
            <a:r>
              <a:rPr lang="de-CH" dirty="0" smtClean="0"/>
              <a:t> </a:t>
            </a:r>
            <a:r>
              <a:rPr lang="de-CH" dirty="0" err="1" smtClean="0"/>
              <a:t>que</a:t>
            </a:r>
            <a:r>
              <a:rPr lang="de-CH" dirty="0" smtClean="0"/>
              <a:t> las </a:t>
            </a:r>
            <a:r>
              <a:rPr lang="de-CH" dirty="0" err="1" smtClean="0"/>
              <a:t>presiones</a:t>
            </a:r>
            <a:r>
              <a:rPr lang="de-CH" dirty="0" smtClean="0"/>
              <a:t> a </a:t>
            </a:r>
            <a:r>
              <a:rPr lang="de-CH" dirty="0" err="1" smtClean="0"/>
              <a:t>ambos</a:t>
            </a:r>
            <a:r>
              <a:rPr lang="de-CH" dirty="0" smtClean="0"/>
              <a:t> </a:t>
            </a:r>
            <a:r>
              <a:rPr lang="de-CH" dirty="0" err="1" smtClean="0"/>
              <a:t>lados</a:t>
            </a:r>
            <a:r>
              <a:rPr lang="de-CH" dirty="0" smtClean="0"/>
              <a:t> </a:t>
            </a:r>
            <a:r>
              <a:rPr lang="de-CH" dirty="0" err="1" smtClean="0"/>
              <a:t>sean</a:t>
            </a:r>
            <a:r>
              <a:rPr lang="de-CH" dirty="0" smtClean="0"/>
              <a:t> </a:t>
            </a:r>
            <a:r>
              <a:rPr lang="de-CH" dirty="0" err="1" smtClean="0"/>
              <a:t>iguales</a:t>
            </a:r>
            <a:r>
              <a:rPr lang="de-CH" dirty="0" smtClean="0"/>
              <a:t>.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971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Elevador</a:t>
            </a:r>
            <a:r>
              <a:rPr lang="de-CH" dirty="0" smtClean="0"/>
              <a:t> </a:t>
            </a:r>
            <a:r>
              <a:rPr lang="de-CH" dirty="0" err="1" smtClean="0"/>
              <a:t>hidráulico</a:t>
            </a:r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848" y="2170366"/>
            <a:ext cx="10058400" cy="215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1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45" y="15075"/>
            <a:ext cx="10058400" cy="1609344"/>
          </a:xfrm>
        </p:spPr>
        <p:txBody>
          <a:bodyPr/>
          <a:lstStyle/>
          <a:p>
            <a:r>
              <a:rPr lang="de-CH" dirty="0" smtClean="0"/>
              <a:t>CONCEPTO DE PRESIÓN Y UNIDADES</a:t>
            </a:r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545" y="1379510"/>
            <a:ext cx="6326397" cy="1721236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" y="3622610"/>
            <a:ext cx="5802256" cy="8006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10" y="4945110"/>
            <a:ext cx="1180147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4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Principio</a:t>
            </a:r>
            <a:r>
              <a:rPr lang="de-CH" dirty="0" smtClean="0"/>
              <a:t> de </a:t>
            </a:r>
            <a:r>
              <a:rPr lang="de-CH" dirty="0" err="1" smtClean="0"/>
              <a:t>arquímedes</a:t>
            </a:r>
            <a:endParaRPr lang="fr-BE" dirty="0"/>
          </a:p>
        </p:txBody>
      </p:sp>
      <p:sp>
        <p:nvSpPr>
          <p:cNvPr id="3" name="TextBox 2"/>
          <p:cNvSpPr txBox="1"/>
          <p:nvPr/>
        </p:nvSpPr>
        <p:spPr>
          <a:xfrm>
            <a:off x="1200150" y="2022046"/>
            <a:ext cx="34385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err="1" smtClean="0"/>
              <a:t>Todo</a:t>
            </a:r>
            <a:r>
              <a:rPr lang="de-CH" dirty="0" smtClean="0"/>
              <a:t> </a:t>
            </a:r>
            <a:r>
              <a:rPr lang="de-CH" dirty="0" err="1" smtClean="0"/>
              <a:t>cuerpo</a:t>
            </a:r>
            <a:r>
              <a:rPr lang="de-CH" dirty="0" smtClean="0"/>
              <a:t> </a:t>
            </a:r>
            <a:r>
              <a:rPr lang="de-CH" dirty="0" err="1" smtClean="0"/>
              <a:t>sumergido</a:t>
            </a:r>
            <a:r>
              <a:rPr lang="de-CH" dirty="0" smtClean="0"/>
              <a:t> en </a:t>
            </a:r>
            <a:r>
              <a:rPr lang="de-CH" dirty="0" err="1" smtClean="0"/>
              <a:t>un</a:t>
            </a:r>
            <a:r>
              <a:rPr lang="de-CH" dirty="0" smtClean="0"/>
              <a:t> </a:t>
            </a:r>
            <a:r>
              <a:rPr lang="de-CH" dirty="0" err="1" smtClean="0"/>
              <a:t>líquido</a:t>
            </a:r>
            <a:r>
              <a:rPr lang="de-CH" dirty="0" smtClean="0"/>
              <a:t> </a:t>
            </a:r>
            <a:r>
              <a:rPr lang="de-CH" dirty="0" err="1" smtClean="0"/>
              <a:t>experimenta</a:t>
            </a:r>
            <a:r>
              <a:rPr lang="de-CH" dirty="0" smtClean="0"/>
              <a:t> </a:t>
            </a:r>
            <a:r>
              <a:rPr lang="de-CH" dirty="0" err="1" smtClean="0"/>
              <a:t>un</a:t>
            </a:r>
            <a:r>
              <a:rPr lang="de-CH" dirty="0" smtClean="0"/>
              <a:t> </a:t>
            </a:r>
            <a:r>
              <a:rPr lang="de-CH" dirty="0" err="1" smtClean="0"/>
              <a:t>empuje</a:t>
            </a:r>
            <a:r>
              <a:rPr lang="de-CH" dirty="0" smtClean="0"/>
              <a:t> </a:t>
            </a:r>
            <a:r>
              <a:rPr lang="de-CH" dirty="0" err="1" smtClean="0"/>
              <a:t>hacia</a:t>
            </a:r>
            <a:r>
              <a:rPr lang="de-CH" dirty="0" smtClean="0"/>
              <a:t> </a:t>
            </a:r>
            <a:r>
              <a:rPr lang="de-CH" dirty="0" err="1" smtClean="0"/>
              <a:t>arriba</a:t>
            </a:r>
            <a:r>
              <a:rPr lang="de-CH" dirty="0" smtClean="0"/>
              <a:t> </a:t>
            </a:r>
            <a:r>
              <a:rPr lang="de-CH" dirty="0" err="1" smtClean="0"/>
              <a:t>igual</a:t>
            </a:r>
            <a:r>
              <a:rPr lang="de-CH" dirty="0" smtClean="0"/>
              <a:t> a </a:t>
            </a:r>
            <a:r>
              <a:rPr lang="de-CH" dirty="0" err="1" smtClean="0"/>
              <a:t>lo</a:t>
            </a:r>
            <a:r>
              <a:rPr lang="de-CH" dirty="0" smtClean="0"/>
              <a:t> </a:t>
            </a:r>
            <a:r>
              <a:rPr lang="de-CH" dirty="0" err="1" smtClean="0"/>
              <a:t>que</a:t>
            </a:r>
            <a:r>
              <a:rPr lang="de-CH" dirty="0" smtClean="0"/>
              <a:t> </a:t>
            </a:r>
            <a:r>
              <a:rPr lang="de-CH" dirty="0" err="1" smtClean="0"/>
              <a:t>pesa</a:t>
            </a:r>
            <a:r>
              <a:rPr lang="de-CH" dirty="0" smtClean="0"/>
              <a:t> </a:t>
            </a:r>
            <a:r>
              <a:rPr lang="de-CH" dirty="0" err="1" smtClean="0"/>
              <a:t>el</a:t>
            </a:r>
            <a:r>
              <a:rPr lang="de-CH" dirty="0" smtClean="0"/>
              <a:t> </a:t>
            </a:r>
            <a:r>
              <a:rPr lang="de-CH" dirty="0" err="1" smtClean="0"/>
              <a:t>volumen</a:t>
            </a:r>
            <a:r>
              <a:rPr lang="de-CH" dirty="0" smtClean="0"/>
              <a:t> del </a:t>
            </a:r>
            <a:r>
              <a:rPr lang="de-CH" dirty="0" err="1" smtClean="0"/>
              <a:t>líquido</a:t>
            </a:r>
            <a:r>
              <a:rPr lang="de-CH" dirty="0" smtClean="0"/>
              <a:t> </a:t>
            </a:r>
            <a:r>
              <a:rPr lang="de-CH" dirty="0" err="1" smtClean="0"/>
              <a:t>que</a:t>
            </a:r>
            <a:r>
              <a:rPr lang="de-CH" dirty="0" smtClean="0"/>
              <a:t> </a:t>
            </a:r>
            <a:r>
              <a:rPr lang="de-CH" dirty="0" err="1" smtClean="0"/>
              <a:t>el</a:t>
            </a:r>
            <a:r>
              <a:rPr lang="de-CH" dirty="0" smtClean="0"/>
              <a:t> </a:t>
            </a:r>
            <a:r>
              <a:rPr lang="de-CH" dirty="0" err="1" smtClean="0"/>
              <a:t>cuerpo</a:t>
            </a:r>
            <a:r>
              <a:rPr lang="de-CH" dirty="0" smtClean="0"/>
              <a:t> </a:t>
            </a:r>
            <a:r>
              <a:rPr lang="de-CH" dirty="0" err="1" smtClean="0"/>
              <a:t>desaloja</a:t>
            </a:r>
            <a:r>
              <a:rPr lang="de-CH" dirty="0" smtClean="0"/>
              <a:t>.</a:t>
            </a:r>
            <a:endParaRPr lang="fr-BE" dirty="0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6806" y="2022046"/>
            <a:ext cx="5204438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3834" y="2203450"/>
            <a:ext cx="4675466" cy="27128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3834" y="800100"/>
            <a:ext cx="388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5400" cap="all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PESO APARENTE</a:t>
            </a:r>
            <a:endParaRPr lang="fr-BE" sz="5400" cap="all" dirty="0">
              <a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tile tx="6350" ty="-127000" sx="65000" sy="64000" flip="none" algn="tl"/>
              </a:blip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787" y="279400"/>
            <a:ext cx="5636026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24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PESO APARENTE</a:t>
            </a:r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848" y="2222500"/>
            <a:ext cx="5750270" cy="3962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118" y="3498850"/>
            <a:ext cx="5280601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41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356" y="136525"/>
            <a:ext cx="5813738" cy="3924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9081" y="2857500"/>
            <a:ext cx="5610638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39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Laboratorio</a:t>
            </a:r>
            <a:r>
              <a:rPr lang="de-CH" dirty="0" smtClean="0"/>
              <a:t> </a:t>
            </a:r>
            <a:r>
              <a:rPr lang="de-CH" dirty="0" err="1" smtClean="0"/>
              <a:t>virtual</a:t>
            </a:r>
            <a:r>
              <a:rPr lang="de-CH" dirty="0" smtClean="0"/>
              <a:t> </a:t>
            </a:r>
            <a:endParaRPr lang="fr-BE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60808" y="2093976"/>
            <a:ext cx="3762699" cy="4051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4998" y="6221476"/>
            <a:ext cx="6063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dirty="0"/>
              <a:t>http://www.iesaguilarycano.com/dpto/fyq/eureka.html</a:t>
            </a:r>
          </a:p>
        </p:txBody>
      </p:sp>
    </p:spTree>
    <p:extLst>
      <p:ext uri="{BB962C8B-B14F-4D97-AF65-F5344CB8AC3E}">
        <p14:creationId xmlns:p14="http://schemas.microsoft.com/office/powerpoint/2010/main" val="216147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FLOTABILIDAD</a:t>
            </a:r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9997" y="2093976"/>
            <a:ext cx="5179051" cy="383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899" y="2093976"/>
            <a:ext cx="5597945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15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40" y="209550"/>
            <a:ext cx="5750270" cy="4152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831" y="209550"/>
            <a:ext cx="5204438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65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371475"/>
            <a:ext cx="5238750" cy="3886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759" y="866775"/>
            <a:ext cx="5521782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388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643" y="450850"/>
            <a:ext cx="5458313" cy="3594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443" y="450850"/>
            <a:ext cx="5458313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929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68" y="298450"/>
            <a:ext cx="5255213" cy="3822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748" y="1891115"/>
            <a:ext cx="4621042" cy="3300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935" y="3850971"/>
            <a:ext cx="4957046" cy="289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6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4388" y="395243"/>
            <a:ext cx="3878741" cy="7168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281" y="266411"/>
            <a:ext cx="3971925" cy="27349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848" y="3999470"/>
            <a:ext cx="3086100" cy="228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0223" y="3892378"/>
            <a:ext cx="4400710" cy="271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8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Presión</a:t>
            </a:r>
            <a:r>
              <a:rPr lang="de-CH" dirty="0" smtClean="0"/>
              <a:t> </a:t>
            </a:r>
            <a:r>
              <a:rPr lang="de-CH" dirty="0" err="1" smtClean="0"/>
              <a:t>atmosférica</a:t>
            </a:r>
            <a:endParaRPr lang="fr-BE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7334" y="1901825"/>
            <a:ext cx="6268382" cy="43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97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Variación</a:t>
            </a:r>
            <a:r>
              <a:rPr lang="de-CH" dirty="0" smtClean="0"/>
              <a:t> </a:t>
            </a:r>
            <a:r>
              <a:rPr lang="de-CH" dirty="0" err="1" smtClean="0"/>
              <a:t>con</a:t>
            </a:r>
            <a:r>
              <a:rPr lang="de-CH" dirty="0" smtClean="0"/>
              <a:t> la </a:t>
            </a:r>
            <a:r>
              <a:rPr lang="de-CH" dirty="0" err="1" smtClean="0"/>
              <a:t>altura</a:t>
            </a:r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94028" y="2215400"/>
            <a:ext cx="6943921" cy="261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834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390" y="477778"/>
            <a:ext cx="4236010" cy="470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746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El</a:t>
            </a:r>
            <a:r>
              <a:rPr lang="de-CH" dirty="0" smtClean="0"/>
              <a:t> </a:t>
            </a:r>
            <a:r>
              <a:rPr lang="de-CH" dirty="0" err="1" smtClean="0"/>
              <a:t>experimento</a:t>
            </a:r>
            <a:r>
              <a:rPr lang="de-CH" dirty="0" smtClean="0"/>
              <a:t> de </a:t>
            </a:r>
            <a:r>
              <a:rPr lang="de-CH" dirty="0" err="1" smtClean="0"/>
              <a:t>torricelli</a:t>
            </a:r>
            <a:endParaRPr lang="fr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2940" y="2206624"/>
            <a:ext cx="4621122" cy="2098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929" y="3005385"/>
            <a:ext cx="2121592" cy="32250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940" y="5934076"/>
            <a:ext cx="5924550" cy="5927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712" y="3986213"/>
            <a:ext cx="2589525" cy="181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011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640" y="-145707"/>
            <a:ext cx="7844866" cy="700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828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356" y="579779"/>
            <a:ext cx="8123288" cy="569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8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problema</a:t>
            </a:r>
            <a:endParaRPr lang="fr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043" y="3213573"/>
            <a:ext cx="3080205" cy="2568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401" y="2330450"/>
            <a:ext cx="9303849" cy="64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1615" y="2381920"/>
            <a:ext cx="4089253" cy="21535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50464" y="500778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BE" dirty="0"/>
              <a:t>https://www.teachengineering.org/activities/view/cub_air_lesson04_activity1</a:t>
            </a:r>
          </a:p>
        </p:txBody>
      </p:sp>
    </p:spTree>
    <p:extLst>
      <p:ext uri="{BB962C8B-B14F-4D97-AF65-F5344CB8AC3E}">
        <p14:creationId xmlns:p14="http://schemas.microsoft.com/office/powerpoint/2010/main" val="69759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10" y="56264"/>
            <a:ext cx="10058400" cy="1609344"/>
          </a:xfrm>
        </p:spPr>
        <p:txBody>
          <a:bodyPr/>
          <a:lstStyle/>
          <a:p>
            <a:r>
              <a:rPr lang="de-CH" dirty="0" err="1" smtClean="0"/>
              <a:t>Práctica</a:t>
            </a:r>
            <a:r>
              <a:rPr lang="de-CH" dirty="0" smtClean="0"/>
              <a:t> </a:t>
            </a:r>
            <a:r>
              <a:rPr lang="de-CH" dirty="0" err="1" smtClean="0"/>
              <a:t>cálculo</a:t>
            </a:r>
            <a:r>
              <a:rPr lang="de-CH" dirty="0" smtClean="0"/>
              <a:t> </a:t>
            </a:r>
            <a:r>
              <a:rPr lang="de-CH" dirty="0" err="1" smtClean="0"/>
              <a:t>presiones</a:t>
            </a:r>
            <a:r>
              <a:rPr lang="de-CH" dirty="0" smtClean="0"/>
              <a:t> </a:t>
            </a:r>
            <a:r>
              <a:rPr lang="de-CH" dirty="0" err="1" smtClean="0"/>
              <a:t>ejercidas</a:t>
            </a:r>
            <a:r>
              <a:rPr lang="de-CH" dirty="0" smtClean="0"/>
              <a:t> </a:t>
            </a:r>
            <a:r>
              <a:rPr lang="de-CH" dirty="0" err="1" smtClean="0"/>
              <a:t>por</a:t>
            </a:r>
            <a:r>
              <a:rPr lang="de-CH" dirty="0" smtClean="0"/>
              <a:t> </a:t>
            </a:r>
            <a:r>
              <a:rPr lang="de-CH" dirty="0" err="1" smtClean="0"/>
              <a:t>sólidos</a:t>
            </a:r>
            <a:endParaRPr lang="fr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446" y="860936"/>
            <a:ext cx="6035343" cy="56587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5610" y="1311440"/>
            <a:ext cx="17907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3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8281" y="65712"/>
            <a:ext cx="5232800" cy="10216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957" y="0"/>
            <a:ext cx="5937550" cy="671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6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densidad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532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Cálculo</a:t>
            </a:r>
            <a:r>
              <a:rPr lang="de-CH" dirty="0" smtClean="0"/>
              <a:t> </a:t>
            </a:r>
            <a:r>
              <a:rPr lang="de-CH" dirty="0" err="1" smtClean="0"/>
              <a:t>densidad</a:t>
            </a:r>
            <a:endParaRPr lang="fr-BE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94486" y="1912744"/>
            <a:ext cx="7717910" cy="271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Laboratorio</a:t>
            </a:r>
            <a:r>
              <a:rPr lang="de-CH" dirty="0" smtClean="0"/>
              <a:t> </a:t>
            </a:r>
            <a:r>
              <a:rPr lang="de-CH" dirty="0" err="1" smtClean="0"/>
              <a:t>virtual</a:t>
            </a:r>
            <a:r>
              <a:rPr lang="de-CH" dirty="0" smtClean="0"/>
              <a:t> </a:t>
            </a:r>
            <a:r>
              <a:rPr lang="de-CH" dirty="0" err="1" smtClean="0"/>
              <a:t>densidad</a:t>
            </a:r>
            <a:endParaRPr lang="fr-BE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2724" y="2093976"/>
            <a:ext cx="6767591" cy="325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6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Cálculo</a:t>
            </a:r>
            <a:r>
              <a:rPr lang="de-CH" dirty="0" smtClean="0"/>
              <a:t> </a:t>
            </a:r>
            <a:r>
              <a:rPr lang="de-CH" dirty="0" err="1" smtClean="0"/>
              <a:t>densidad</a:t>
            </a:r>
            <a:r>
              <a:rPr lang="de-CH" dirty="0" smtClean="0"/>
              <a:t> </a:t>
            </a:r>
            <a:r>
              <a:rPr lang="de-CH" dirty="0" err="1" smtClean="0"/>
              <a:t>sólido</a:t>
            </a:r>
            <a:r>
              <a:rPr lang="de-CH" dirty="0" smtClean="0"/>
              <a:t> </a:t>
            </a:r>
            <a:r>
              <a:rPr lang="de-CH" dirty="0" err="1" smtClean="0"/>
              <a:t>irregular</a:t>
            </a:r>
            <a:endParaRPr lang="fr-BE" dirty="0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075" y="3262184"/>
            <a:ext cx="4207883" cy="283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9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392</TotalTime>
  <Words>295</Words>
  <Application>Microsoft Office PowerPoint</Application>
  <PresentationFormat>Widescreen</PresentationFormat>
  <Paragraphs>59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Rockwell</vt:lpstr>
      <vt:lpstr>Rockwell Condensed</vt:lpstr>
      <vt:lpstr>Wingdings</vt:lpstr>
      <vt:lpstr>Wood Type</vt:lpstr>
      <vt:lpstr>PRESIÓn hidrostática</vt:lpstr>
      <vt:lpstr>CONCEPTO DE PRESIÓN Y UNIDADES</vt:lpstr>
      <vt:lpstr>PowerPoint Presentation</vt:lpstr>
      <vt:lpstr>Práctica cálculo presiones ejercidas por sólidos</vt:lpstr>
      <vt:lpstr>PowerPoint Presentation</vt:lpstr>
      <vt:lpstr>densidad</vt:lpstr>
      <vt:lpstr>Cálculo densidad</vt:lpstr>
      <vt:lpstr>Laboratorio virtual densidad</vt:lpstr>
      <vt:lpstr>Cálculo densidad sólido irregular</vt:lpstr>
      <vt:lpstr>Presión hidrostática</vt:lpstr>
      <vt:lpstr>Fuerza ejercida por los líquidos sobre las paredes</vt:lpstr>
      <vt:lpstr>Características presión hidrostática</vt:lpstr>
      <vt:lpstr>Ecuación fundamental de la hisdrostática</vt:lpstr>
      <vt:lpstr>PowerPoint Presentation</vt:lpstr>
      <vt:lpstr>Presión hidrostática</vt:lpstr>
      <vt:lpstr>PowerPoint Presentation</vt:lpstr>
      <vt:lpstr>Principio de pascal</vt:lpstr>
      <vt:lpstr>Prensa hidráulica</vt:lpstr>
      <vt:lpstr>Elevador hidráulico</vt:lpstr>
      <vt:lpstr>Principio de arquímedes</vt:lpstr>
      <vt:lpstr>PowerPoint Presentation</vt:lpstr>
      <vt:lpstr>PESO APARENTE</vt:lpstr>
      <vt:lpstr>PowerPoint Presentation</vt:lpstr>
      <vt:lpstr>Laboratorio virtual </vt:lpstr>
      <vt:lpstr>FLOTABILIDAD</vt:lpstr>
      <vt:lpstr>PowerPoint Presentation</vt:lpstr>
      <vt:lpstr>PowerPoint Presentation</vt:lpstr>
      <vt:lpstr>PowerPoint Presentation</vt:lpstr>
      <vt:lpstr>PowerPoint Presentation</vt:lpstr>
      <vt:lpstr>Presión atmosférica</vt:lpstr>
      <vt:lpstr>Variación con la altura</vt:lpstr>
      <vt:lpstr>PowerPoint Presentation</vt:lpstr>
      <vt:lpstr>El experimento de torricelli</vt:lpstr>
      <vt:lpstr>PowerPoint Presentation</vt:lpstr>
      <vt:lpstr>PowerPoint Presentation</vt:lpstr>
      <vt:lpstr>problema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PRESIÓn hidrostática</dc:title>
  <dc:creator>Estrella GANCEDO - secondary TEACHER</dc:creator>
  <cp:lastModifiedBy>Estrella GANCEDO - secondary TEACHER</cp:lastModifiedBy>
  <cp:revision>110</cp:revision>
  <cp:lastPrinted>2017-03-10T13:47:03Z</cp:lastPrinted>
  <dcterms:created xsi:type="dcterms:W3CDTF">2017-03-01T10:08:02Z</dcterms:created>
  <dcterms:modified xsi:type="dcterms:W3CDTF">2017-05-18T10:26:29Z</dcterms:modified>
</cp:coreProperties>
</file>